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75" r:id="rId9"/>
    <p:sldId id="262" r:id="rId10"/>
    <p:sldId id="276" r:id="rId11"/>
    <p:sldId id="263" r:id="rId12"/>
    <p:sldId id="267" r:id="rId13"/>
    <p:sldId id="268" r:id="rId14"/>
    <p:sldId id="273" r:id="rId15"/>
    <p:sldId id="269" r:id="rId16"/>
    <p:sldId id="270" r:id="rId17"/>
    <p:sldId id="272" r:id="rId18"/>
    <p:sldId id="271" r:id="rId19"/>
    <p:sldId id="277" r:id="rId20"/>
    <p:sldId id="26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8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69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7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043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86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85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64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418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2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34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256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5F4F3-7A31-41A5-B939-9014DEFD4143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13225-3752-4C93-BF3A-CF57CAFCE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07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3977" y="1110279"/>
            <a:ext cx="37024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Часть первая – мост,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Но без буквы конечной.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Вторая – звучит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болоте беспечно.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 целое – местность,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Любимая пламенно,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Которую люди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Зовут Белокаменной.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88306" y="2787662"/>
            <a:ext cx="12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Мос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72718" y="2787662"/>
            <a:ext cx="12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2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598" y="1255530"/>
            <a:ext cx="77903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ема урока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Образование Московского государства. </a:t>
            </a: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расширить наши знания о формировании Русского государства.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02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7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87" y="0"/>
            <a:ext cx="9975273" cy="68580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81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882" y="0"/>
            <a:ext cx="9619129" cy="685738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512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7" y="0"/>
            <a:ext cx="10820635" cy="68580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2538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859" y="1"/>
            <a:ext cx="9713259" cy="6858092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892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1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60794" cy="684119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794" y="0"/>
            <a:ext cx="7631206" cy="429255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560794" y="4612764"/>
            <a:ext cx="76312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Юрий Владимирович Долгорукий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основатель Москвы.</a:t>
            </a:r>
          </a:p>
          <a:p>
            <a:pPr algn="ctr"/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Заложение Москвы состоялось в 1147 году. </a:t>
            </a:r>
          </a:p>
        </p:txBody>
      </p:sp>
    </p:spTree>
    <p:extLst>
      <p:ext uri="{BB962C8B-B14F-4D97-AF65-F5344CB8AC3E}">
        <p14:creationId xmlns:p14="http://schemas.microsoft.com/office/powerpoint/2010/main" val="36174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23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6118412" y="1210234"/>
            <a:ext cx="13447" cy="3536577"/>
          </a:xfrm>
          <a:prstGeom prst="straightConnector1">
            <a:avLst/>
          </a:prstGeom>
          <a:ln w="7620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44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408829" y="2978522"/>
            <a:ext cx="5446058" cy="0"/>
          </a:xfrm>
          <a:prstGeom prst="straightConnector1">
            <a:avLst/>
          </a:prstGeom>
          <a:ln w="7620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84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425637" y="1102659"/>
            <a:ext cx="5382187" cy="3745004"/>
          </a:xfrm>
          <a:prstGeom prst="straightConnector1">
            <a:avLst/>
          </a:prstGeom>
          <a:ln w="7620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4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3361765" y="981635"/>
            <a:ext cx="5688107" cy="3872753"/>
          </a:xfrm>
          <a:prstGeom prst="straightConnector1">
            <a:avLst/>
          </a:prstGeom>
          <a:ln w="7620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97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3415552" y="806824"/>
            <a:ext cx="5432612" cy="40342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8826875" y="806823"/>
            <a:ext cx="21289" cy="4208931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415552" y="847167"/>
            <a:ext cx="0" cy="4168587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415552" y="4975411"/>
            <a:ext cx="5411323" cy="0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4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394263" y="1613648"/>
            <a:ext cx="5432612" cy="2521322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415551" y="1573306"/>
            <a:ext cx="0" cy="2581835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415552" y="1667435"/>
            <a:ext cx="5411323" cy="2487705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8826875" y="1573305"/>
            <a:ext cx="0" cy="2581835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10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 rot="5400000">
            <a:off x="4028793" y="1877264"/>
            <a:ext cx="4424086" cy="2202516"/>
            <a:chOff x="3394263" y="1573305"/>
            <a:chExt cx="5432612" cy="2581836"/>
          </a:xfrm>
        </p:grpSpPr>
        <p:cxnSp>
          <p:nvCxnSpPr>
            <p:cNvPr id="3" name="Прямая со стрелкой 2"/>
            <p:cNvCxnSpPr/>
            <p:nvPr/>
          </p:nvCxnSpPr>
          <p:spPr>
            <a:xfrm>
              <a:off x="3394263" y="1613648"/>
              <a:ext cx="5432612" cy="2521322"/>
            </a:xfrm>
            <a:prstGeom prst="straightConnector1">
              <a:avLst/>
            </a:prstGeom>
            <a:ln w="7620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 flipV="1">
              <a:off x="3415551" y="1573306"/>
              <a:ext cx="0" cy="2581835"/>
            </a:xfrm>
            <a:prstGeom prst="straightConnector1">
              <a:avLst/>
            </a:prstGeom>
            <a:ln w="7620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flipH="1">
              <a:off x="3415552" y="1667435"/>
              <a:ext cx="5411323" cy="2487705"/>
            </a:xfrm>
            <a:prstGeom prst="straightConnector1">
              <a:avLst/>
            </a:prstGeom>
            <a:ln w="7620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V="1">
              <a:off x="8826875" y="1573305"/>
              <a:ext cx="0" cy="2581835"/>
            </a:xfrm>
            <a:prstGeom prst="straightConnector1">
              <a:avLst/>
            </a:prstGeom>
            <a:ln w="7620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31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4600" y="302557"/>
            <a:ext cx="7234517" cy="53519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4370293" y="1331257"/>
            <a:ext cx="3523130" cy="3294530"/>
          </a:xfrm>
          <a:prstGeom prst="ellipse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еврон 3"/>
          <p:cNvSpPr/>
          <p:nvPr/>
        </p:nvSpPr>
        <p:spPr>
          <a:xfrm>
            <a:off x="6024281" y="1149721"/>
            <a:ext cx="215154" cy="363071"/>
          </a:xfrm>
          <a:prstGeom prst="chevron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Шеврон 9"/>
          <p:cNvSpPr/>
          <p:nvPr/>
        </p:nvSpPr>
        <p:spPr>
          <a:xfrm flipH="1">
            <a:off x="6024281" y="4444252"/>
            <a:ext cx="215154" cy="363071"/>
          </a:xfrm>
          <a:prstGeom prst="chevron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6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10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344" t="10641" b="12083"/>
          <a:stretch/>
        </p:blipFill>
        <p:spPr>
          <a:xfrm>
            <a:off x="3025586" y="2030"/>
            <a:ext cx="6172201" cy="68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5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62</Words>
  <Application>Microsoft Office PowerPoint</Application>
  <PresentationFormat>Широкоэкранный</PresentationFormat>
  <Paragraphs>16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8</cp:revision>
  <dcterms:created xsi:type="dcterms:W3CDTF">2025-03-13T07:24:21Z</dcterms:created>
  <dcterms:modified xsi:type="dcterms:W3CDTF">2025-03-13T08:41:12Z</dcterms:modified>
</cp:coreProperties>
</file>